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3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CF94-9878-4B3A-9DBE-12043F79703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9F8-DC5C-40FB-9E97-5DDCF118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CF94-9878-4B3A-9DBE-12043F79703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9F8-DC5C-40FB-9E97-5DDCF118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CF94-9878-4B3A-9DBE-12043F79703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9F8-DC5C-40FB-9E97-5DDCF118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CF94-9878-4B3A-9DBE-12043F79703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9F8-DC5C-40FB-9E97-5DDCF118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CF94-9878-4B3A-9DBE-12043F79703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9F8-DC5C-40FB-9E97-5DDCF118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CF94-9878-4B3A-9DBE-12043F79703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9F8-DC5C-40FB-9E97-5DDCF118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CF94-9878-4B3A-9DBE-12043F79703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9F8-DC5C-40FB-9E97-5DDCF118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CF94-9878-4B3A-9DBE-12043F79703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9F8-DC5C-40FB-9E97-5DDCF118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CF94-9878-4B3A-9DBE-12043F79703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9F8-DC5C-40FB-9E97-5DDCF118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CF94-9878-4B3A-9DBE-12043F79703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9F8-DC5C-40FB-9E97-5DDCF118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CF94-9878-4B3A-9DBE-12043F79703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9F8-DC5C-40FB-9E97-5DDCF118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ACF94-9878-4B3A-9DBE-12043F79703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6B9F8-DC5C-40FB-9E97-5DDCF118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wanaratmua\Desktop\แบบฟอร์มPWP\7-11\Slid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pic>
        <p:nvPicPr>
          <p:cNvPr id="15" name="Picture 1" descr="C:\Users\Administrator\Pictures\โลโก้ PI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11175"/>
            <a:ext cx="1022350" cy="1020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6" descr="Logo_BU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538163"/>
            <a:ext cx="2174876" cy="853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http://www.7eleven.co.th/assets/img/facebook/f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533400"/>
            <a:ext cx="990600" cy="990600"/>
          </a:xfrm>
          <a:prstGeom prst="rect">
            <a:avLst/>
          </a:prstGeom>
          <a:noFill/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1085850"/>
            <a:ext cx="91440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r>
              <a:rPr lang="th-TH" sz="6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โครงงานฝึก</a:t>
            </a:r>
            <a:r>
              <a:rPr lang="th-TH" sz="6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ปฏิบัติงาน</a:t>
            </a:r>
            <a:r>
              <a:rPr lang="en-US" sz="6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6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6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เล่ม 2</a:t>
            </a:r>
            <a:r>
              <a:rPr lang="en-US" sz="6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6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en-US" sz="6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6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.............................</a:t>
            </a:r>
            <a:r>
              <a:rPr lang="en-US" sz="6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”</a:t>
            </a:r>
            <a:endParaRPr lang="th-TH" sz="6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1" y="4508500"/>
            <a:ext cx="4440238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defRPr/>
            </a:pPr>
            <a:r>
              <a:rPr lang="th-TH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นางสาว ...............................</a:t>
            </a:r>
          </a:p>
          <a:p>
            <a:pPr>
              <a:defRPr/>
            </a:pPr>
            <a:r>
              <a:rPr lang="th-TH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รหัสประจำตัว ....................</a:t>
            </a:r>
          </a:p>
          <a:p>
            <a:pPr>
              <a:defRPr/>
            </a:pPr>
            <a:r>
              <a:rPr lang="th-TH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กลุ่มเรียน </a:t>
            </a:r>
            <a:r>
              <a:rPr lang="en-US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……………</a:t>
            </a:r>
            <a:endParaRPr lang="th-TH" sz="40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419600" y="3657600"/>
            <a:ext cx="17795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defRPr/>
            </a:pPr>
            <a:r>
              <a:rPr lang="th-TH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ผู้จัดทำ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uwanaratmua\Desktop\แบบฟอร์มPWP\7-11\Sli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6988" y="357188"/>
            <a:ext cx="91440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r>
              <a:rPr lang="th-TH" sz="6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หัวข้อ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447800"/>
            <a:ext cx="8134598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1. ข้อมูลนักศึกษา</a:t>
            </a:r>
          </a:p>
          <a:p>
            <a:pPr algn="l">
              <a:defRPr/>
            </a:pPr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2. สถานที่ฝึกปฏิบัติงาน</a:t>
            </a:r>
          </a:p>
          <a:p>
            <a:pPr algn="l">
              <a:defRPr/>
            </a:pPr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3. ข้อมูลโครงงานนวัตกรรม</a:t>
            </a:r>
          </a:p>
          <a:p>
            <a:pPr algn="l">
              <a:defRPr/>
            </a:pPr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4. แนวคิด/ทฤษฎีที่เกี่ยวข้อง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wanaratmua\Desktop\แบบฟอร์มPWP\7-11\Sli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6988" y="357188"/>
            <a:ext cx="91440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r>
              <a:rPr lang="th-TH" sz="6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1. ข้อมูลนักศึกษา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38200" y="1752600"/>
            <a:ext cx="18288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2510135"/>
            <a:ext cx="155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รูปภาพนักศึกษา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0400" y="1676400"/>
            <a:ext cx="3809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ภาพถ่าย/ชื่อ-สกุล/รหัสประจำตัว/กลุ่มเรียน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suwanaratmua\Desktop\แบบฟอร์มPWP\7-11\Sli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"/>
            <a:ext cx="9142413" cy="6856413"/>
          </a:xfrm>
          <a:prstGeom prst="rect">
            <a:avLst/>
          </a:prstGeom>
          <a:noFill/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76200" y="581025"/>
            <a:ext cx="91440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r>
              <a:rPr lang="en-US" sz="6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6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ข้อมูลสถานที่ฝึกงาน</a:t>
            </a:r>
            <a:endParaRPr lang="th-TH" sz="6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62000" y="2057400"/>
            <a:ext cx="35052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47800" y="2743200"/>
            <a:ext cx="1835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รูปภาพร้านสาขา</a:t>
            </a:r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2362200"/>
            <a:ext cx="160332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รหัสร้าน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สาขาร้าน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เบอร์โทรร้าน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หัวหน้างาน</a:t>
            </a:r>
            <a:endParaRPr lang="en-US" sz="2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uwanaratmua\Desktop\แบบฟอร์มPWP\7-11\Sli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76200" y="733425"/>
            <a:ext cx="91440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r>
              <a:rPr lang="th-TH" sz="6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3.ข้อมูลโครงงานนวัตกรรม</a:t>
            </a:r>
            <a:endParaRPr lang="th-TH" sz="6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57200" y="1798637"/>
            <a:ext cx="868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th-TH" sz="4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4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.1 มูลเหตุจูงใจในการทำโครงงานนวัตกรรม</a:t>
            </a:r>
          </a:p>
          <a:p>
            <a:pPr algn="l">
              <a:defRPr/>
            </a:pPr>
            <a:r>
              <a:rPr lang="th-TH" sz="4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4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.2 ภาพที่สื่อถึงปัญหา</a:t>
            </a:r>
          </a:p>
          <a:p>
            <a:pPr algn="l">
              <a:defRPr/>
            </a:pPr>
            <a:r>
              <a:rPr lang="th-TH" sz="4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3.3 ประเภทหรือลักษณะความเกี่ยวข้องของโครงงาน</a:t>
            </a:r>
          </a:p>
          <a:p>
            <a:pPr algn="l">
              <a:defRPr/>
            </a:pPr>
            <a:r>
              <a:rPr lang="th-TH" sz="4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3.4 วัตถุประสงค์ของโครงงานนวัตกรรม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uwanaratmua\Desktop\แบบฟอร์มPWP\7-11\Sli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76200" y="733425"/>
            <a:ext cx="91440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r>
              <a:rPr lang="th-TH" sz="6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4. แนวคิด/ทฤษฎีที่เกี่ยวข้อง</a:t>
            </a:r>
            <a:endParaRPr lang="th-TH" sz="6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suwanaratmua\Desktop\แบบฟอร์มPWP\7-11\Sli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76200" y="733425"/>
            <a:ext cx="91440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r>
              <a:rPr lang="th-TH" sz="6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รูปแบบโมเดลของชิ้นงาน</a:t>
            </a:r>
            <a:endParaRPr lang="th-TH" sz="6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suwanaratmua\Desktop\แบบฟอร์มPWP\7-11\Sli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76200" y="733425"/>
            <a:ext cx="91440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r>
              <a:rPr lang="th-TH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10. ข้อเสนอแนะเกี่ยวกับโครงงานนวัตกรรม</a:t>
            </a:r>
            <a:endParaRPr lang="th-TH" sz="5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2291" name="Picture 3" descr="C:\Users\suwanaratmua\Desktop\แบบฟอร์มPWP\7-11\Sli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pic>
        <p:nvPicPr>
          <p:cNvPr id="12292" name="Picture 4" descr="C:\Users\suwanaratmua\Desktop\แบบฟอร์มPWP\7-11\Sli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pic>
        <p:nvPicPr>
          <p:cNvPr id="14" name="Picture 2" descr="https://encrypted-tbn2.gstatic.com/images?q=tbn:ANd9GcQ4yHGNbFU1DrSs011URaVaFMYgZn1ZMx8soItNbL5wkMIvPyw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1257300"/>
            <a:ext cx="53276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125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Panyapiwat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suwanaratmua</dc:creator>
  <cp:lastModifiedBy>suwanaratmua</cp:lastModifiedBy>
  <cp:revision>57</cp:revision>
  <dcterms:created xsi:type="dcterms:W3CDTF">2016-06-13T04:58:17Z</dcterms:created>
  <dcterms:modified xsi:type="dcterms:W3CDTF">2016-06-15T04:47:00Z</dcterms:modified>
</cp:coreProperties>
</file>